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EFA9845B-AA3F-473B-9281-EFE7C4AD027C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DCA36B-492E-FE52-80E3-864CF49E2F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6D7EEA8-9634-EE20-3713-C2C1CFBD09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F8252F-F2F8-6C12-CDD0-CE7F57B4B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913-DEBA-451A-A48C-3927F74B5EA8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951990-A504-7999-01B4-AE0036117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D163D3-D24F-318A-A217-39DEC2F35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8FE5-9CA8-4973-B6D9-DB44059AE9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529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5D405A-E220-A5C1-EC8C-EE8299EBD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7CA77A3-A6F0-B2E6-2C69-3EFC7D6AA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B0C30B-D8A5-40EB-DBD4-D262DF570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913-DEBA-451A-A48C-3927F74B5EA8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56E714-CBAD-A63E-AC61-CE355CB4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8670166-3FF8-C9AC-F973-0D263F52E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8FE5-9CA8-4973-B6D9-DB44059AE9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924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0E29921-3433-C338-9AB8-D603B7574F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0EA266A-9D8E-2B7F-2F63-827E5E92F0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2345E6-6049-AE1B-32FF-1923D15A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913-DEBA-451A-A48C-3927F74B5EA8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623AAF-20C1-4642-FE88-EB6F57C3A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6224C4-4F43-22B9-A5B9-FF0E811B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8FE5-9CA8-4973-B6D9-DB44059AE9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72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CB5AA7-80A9-204A-4983-016F41018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1DF2E4-28EF-31B7-5F2E-7A6564075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CFDF4C-765D-98B5-A4AE-0D1836A4F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913-DEBA-451A-A48C-3927F74B5EA8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CCC2C3-F31E-3D59-3DD4-8B60F70D3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038BB5-94AC-3852-8C59-AF5255EE0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8FE5-9CA8-4973-B6D9-DB44059AE9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3748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17441-409E-120A-539E-4FABBD87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8F70D6A-50E4-441C-6EFF-3329C8BE7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B092B0-F3D3-03E2-4620-7237F1250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913-DEBA-451A-A48C-3927F74B5EA8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59E4CC-6D4D-DF5F-2482-78686BDF7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766D97-60E0-AE0B-988B-DFBD042FD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8FE5-9CA8-4973-B6D9-DB44059AE9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4300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E2096F-FD19-F1F0-8F6D-7F93A4F30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9FA075-5779-2CDE-1DC7-0A8B3334EE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1CE9E53-9305-F61F-E224-77BC49F658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53EE02E-A9CD-35E9-E28A-D5965B0A6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913-DEBA-451A-A48C-3927F74B5EA8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1A60108-EDC3-A3C9-19E1-EC084D0DB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2211EA1-1F01-E7CA-936D-22510D924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8FE5-9CA8-4973-B6D9-DB44059AE9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500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D76985-3EEA-45DE-D198-FDAC0B33D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CA63778-D548-FA7A-FF3A-850360C44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B4BDA9-F6E7-8672-A325-14F131D867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7A2C5E3-AB91-1941-43A2-172D209FA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8137531-2BC0-1968-FC22-AACC98B5CE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6F6D668-F2D0-FAEE-CF93-78DE9A621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913-DEBA-451A-A48C-3927F74B5EA8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0E15FCD-1D31-4203-4836-573706296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3DFFF37-3C89-8C27-49A9-775D96170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8FE5-9CA8-4973-B6D9-DB44059AE9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3930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E69308-0E0A-BEEE-46DB-A524727B5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C37CD7E-8BC5-33F9-8F51-284B833CA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913-DEBA-451A-A48C-3927F74B5EA8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001AA47-8171-2571-A106-51C6BDA62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7FC030C-8436-BA25-E3D7-05DEBC81A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8FE5-9CA8-4973-B6D9-DB44059AE9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488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930E1CD-E0AB-2A0B-2F79-D0F158B52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913-DEBA-451A-A48C-3927F74B5EA8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6D16E7E-973D-B731-082D-7A217B910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9BA377-04A4-A722-9A39-14067E740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8FE5-9CA8-4973-B6D9-DB44059AE9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450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322EA1-E0CE-960A-DC8B-F3FB230AF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55D5232-EF41-4A1D-5728-15CB50400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6B1D181-F4C0-7B10-23E7-F65F219CEA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0E1A548-23A6-714D-CB7D-001B2D42E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913-DEBA-451A-A48C-3927F74B5EA8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F2A72E6-DD13-50E5-4243-DA975FE57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CE6CE43-C39C-F715-5E11-7006BDAA2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8FE5-9CA8-4973-B6D9-DB44059AE9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9852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09D886-E4D4-526C-4687-A084738CD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0245F64-6975-E0F5-7D47-F4BE2FBBF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0486A21-C7DB-D114-8279-9F9EC87CD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012975-E4C8-4F34-D751-1F46CA72D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913-DEBA-451A-A48C-3927F74B5EA8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52348C-02C8-3045-BDF0-16010B826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327859-B545-B255-A190-3ED57A0C0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8FE5-9CA8-4973-B6D9-DB44059AE9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590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58AB92C-E13F-716B-94D3-565AE43E0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C0B25EB-C53A-5E33-B202-D452D415E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B94537-4258-6483-8F86-19084B4803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143913-DEBA-451A-A48C-3927F74B5EA8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4B3923-16FC-EC57-BA4F-96059CC521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ECAAF5-FD2C-B0DB-9E32-B7A246FE13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958FE5-9CA8-4973-B6D9-DB44059AE9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742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E2B1F85-C1BE-7741-7C05-68760CEC5920}"/>
              </a:ext>
            </a:extLst>
          </p:cNvPr>
          <p:cNvSpPr txBox="1"/>
          <p:nvPr/>
        </p:nvSpPr>
        <p:spPr>
          <a:xfrm>
            <a:off x="1149927" y="304800"/>
            <a:ext cx="989214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マイナポータルから健康保険資格情報を表示する方法</a:t>
            </a: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児童手当及び児童扶養手当の認定請求の際に、健康保険資格情報が分かるものが必要です。マイナポータルでは、マイナンバーカード発行時のパスワードを入力し、マイナンバーカードをお手持ちのスマートフォンで読み取ることで、健康保険資格情報を閲覧することができます。手続きの際は、マイナポータルの健康保険資格情報を印刷の上、窓口に持参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2110B11B-46D0-0913-88AA-48A43B135FBD}"/>
              </a:ext>
            </a:extLst>
          </p:cNvPr>
          <p:cNvCxnSpPr/>
          <p:nvPr/>
        </p:nvCxnSpPr>
        <p:spPr>
          <a:xfrm>
            <a:off x="1246909" y="822036"/>
            <a:ext cx="979054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44CD09D-E1CC-CA5D-D15F-582B830DDE8B}"/>
              </a:ext>
            </a:extLst>
          </p:cNvPr>
          <p:cNvSpPr txBox="1"/>
          <p:nvPr/>
        </p:nvSpPr>
        <p:spPr>
          <a:xfrm>
            <a:off x="1149927" y="1754909"/>
            <a:ext cx="433647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事前に必要なもの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スマートフォン（マイナンバーカードが読み取れるもの）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マイナンバーカード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マイナンバーカード設定時のパスワード（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4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桁）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BD16B20-87B3-3721-9283-9ADBA0A5629C}"/>
              </a:ext>
            </a:extLst>
          </p:cNvPr>
          <p:cNvSpPr txBox="1"/>
          <p:nvPr/>
        </p:nvSpPr>
        <p:spPr>
          <a:xfrm>
            <a:off x="5643418" y="1754909"/>
            <a:ext cx="6096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b="1" dirty="0"/>
              <a:t>注意点</a:t>
            </a:r>
            <a:endParaRPr lang="en-US" altLang="ja-JP" sz="1400" b="1" dirty="0"/>
          </a:p>
          <a:p>
            <a:r>
              <a:rPr lang="ja-JP" altLang="en-US" sz="1400" dirty="0"/>
              <a:t>事前に</a:t>
            </a:r>
            <a:r>
              <a:rPr lang="ja-JP" altLang="en-US" sz="1400" b="1" u="sng" dirty="0">
                <a:solidFill>
                  <a:srgbClr val="FF0000"/>
                </a:solidFill>
              </a:rPr>
              <a:t>マイナンバーカードの健康保険証利用登録</a:t>
            </a:r>
            <a:r>
              <a:rPr lang="ja-JP" altLang="en-US" sz="1400" dirty="0"/>
              <a:t>をしておく必要があります。</a:t>
            </a:r>
            <a:endParaRPr lang="en-US" altLang="ja-JP" sz="1400" dirty="0"/>
          </a:p>
          <a:p>
            <a:r>
              <a:rPr kumimoji="1" lang="ja-JP" altLang="en-US" sz="1400" dirty="0"/>
              <a:t>利用登録後、健康保険証情報を確認できるようになるまでに数日かかります。</a:t>
            </a:r>
            <a:endParaRPr kumimoji="1" lang="en-US" altLang="ja-JP" sz="1400" dirty="0"/>
          </a:p>
          <a:p>
            <a:r>
              <a:rPr lang="ja-JP" altLang="en-US" sz="1400" dirty="0"/>
              <a:t>利用登録をしていないと、この方法で印刷できませんのでご注意ください。</a:t>
            </a:r>
            <a:endParaRPr kumimoji="1" lang="ja-JP" altLang="en-US" sz="1400" dirty="0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7B8EA1E-305D-1360-55BE-1B6CBCBEBBB9}"/>
              </a:ext>
            </a:extLst>
          </p:cNvPr>
          <p:cNvSpPr/>
          <p:nvPr/>
        </p:nvSpPr>
        <p:spPr>
          <a:xfrm>
            <a:off x="1149927" y="1713206"/>
            <a:ext cx="4493491" cy="150566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DDC82FD-FE62-9CCC-BF6E-129204DC9F7E}"/>
              </a:ext>
            </a:extLst>
          </p:cNvPr>
          <p:cNvSpPr/>
          <p:nvPr/>
        </p:nvSpPr>
        <p:spPr>
          <a:xfrm>
            <a:off x="5643418" y="1713207"/>
            <a:ext cx="6197600" cy="150566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97AAF7F-A0EC-0385-962F-F5DC418C3508}"/>
              </a:ext>
            </a:extLst>
          </p:cNvPr>
          <p:cNvSpPr txBox="1"/>
          <p:nvPr/>
        </p:nvSpPr>
        <p:spPr>
          <a:xfrm>
            <a:off x="1200726" y="3639127"/>
            <a:ext cx="979054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手順</a:t>
            </a:r>
            <a:endParaRPr kumimoji="1" lang="en-US" altLang="ja-JP" sz="1400" b="1" dirty="0"/>
          </a:p>
          <a:p>
            <a:pPr marL="228600" indent="-228600">
              <a:buFont typeface="+mj-lt"/>
              <a:buAutoNum type="arabicPeriod"/>
            </a:pPr>
            <a:r>
              <a:rPr kumimoji="1" lang="ja-JP" altLang="en-US" sz="1400" dirty="0"/>
              <a:t>「マイナポータル」アプリをダウンロードする。</a:t>
            </a:r>
            <a:endParaRPr kumimoji="1" lang="en-US" altLang="ja-JP" sz="1400" dirty="0"/>
          </a:p>
          <a:p>
            <a:pPr marL="228600" indent="-228600">
              <a:buFont typeface="+mj-lt"/>
              <a:buAutoNum type="arabicPeriod"/>
            </a:pPr>
            <a:r>
              <a:rPr lang="ja-JP" altLang="en-US" sz="1400" dirty="0"/>
              <a:t>ブラウザーで「マイナポータル」と検索してアクセスし、「ログイン」ボタンをタップ。（アプリから入る場合は、「登録・ログイン」ボタンをタップ）</a:t>
            </a:r>
            <a:endParaRPr lang="en-US" altLang="ja-JP" sz="1400" dirty="0"/>
          </a:p>
          <a:p>
            <a:pPr marL="228600" indent="-228600">
              <a:buFont typeface="+mj-lt"/>
              <a:buAutoNum type="arabicPeriod"/>
            </a:pPr>
            <a:r>
              <a:rPr lang="ja-JP" altLang="en-US" sz="1400" dirty="0"/>
              <a:t>マイナンバーカードを発行した際に設定したパスワード</a:t>
            </a:r>
            <a:r>
              <a:rPr lang="en-US" altLang="ja-JP" sz="1400" dirty="0"/>
              <a:t>4</a:t>
            </a:r>
            <a:r>
              <a:rPr lang="ja-JP" altLang="en-US" sz="1400" dirty="0"/>
              <a:t>桁を入力する。</a:t>
            </a:r>
            <a:r>
              <a:rPr lang="en-US" altLang="ja-JP" sz="1400" b="1" u="sng" dirty="0">
                <a:solidFill>
                  <a:srgbClr val="FF0000"/>
                </a:solidFill>
              </a:rPr>
              <a:t>※3</a:t>
            </a:r>
            <a:r>
              <a:rPr lang="ja-JP" altLang="en-US" sz="1400" b="1" u="sng" dirty="0">
                <a:solidFill>
                  <a:srgbClr val="FF0000"/>
                </a:solidFill>
              </a:rPr>
              <a:t>回連続で入力を誤るとロックがかかる</a:t>
            </a:r>
            <a:r>
              <a:rPr lang="ja-JP" altLang="en-US" sz="1400" u="sng" dirty="0">
                <a:solidFill>
                  <a:srgbClr val="FF0000"/>
                </a:solidFill>
              </a:rPr>
              <a:t>。</a:t>
            </a:r>
            <a:endParaRPr lang="en-US" altLang="ja-JP" sz="1400" u="sng" dirty="0">
              <a:solidFill>
                <a:srgbClr val="FF0000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ja-JP" altLang="en-US" sz="1400" dirty="0"/>
              <a:t>マイナンバーカードをスマートフォンの下にかざして、読み取る。</a:t>
            </a:r>
            <a:endParaRPr lang="en-US" altLang="ja-JP" sz="1400" dirty="0"/>
          </a:p>
          <a:p>
            <a:pPr marL="228600" indent="-228600">
              <a:buFont typeface="+mj-lt"/>
              <a:buAutoNum type="arabicPeriod"/>
            </a:pPr>
            <a:r>
              <a:rPr lang="ja-JP" altLang="en-US" sz="1400" dirty="0"/>
              <a:t>マイナポータルの「健康保険証」をタップする。</a:t>
            </a:r>
            <a:endParaRPr lang="en-US" altLang="ja-JP" sz="1400" dirty="0"/>
          </a:p>
          <a:p>
            <a:pPr marL="228600" indent="-228600">
              <a:buFont typeface="+mj-lt"/>
              <a:buAutoNum type="arabicPeriod"/>
            </a:pPr>
            <a:r>
              <a:rPr lang="ja-JP" altLang="en-US" sz="1400" dirty="0"/>
              <a:t>表示された健康保険の資格情報を保存し、印刷する。</a:t>
            </a:r>
            <a:endParaRPr lang="en-US" altLang="ja-JP" sz="1400" dirty="0"/>
          </a:p>
          <a:p>
            <a:pPr marL="228600" indent="-228600">
              <a:buFont typeface="+mj-lt"/>
              <a:buAutoNum type="arabicPeriod"/>
            </a:pPr>
            <a:endParaRPr lang="en-US" altLang="ja-JP" sz="1200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B2E6AE10-3C6E-6CA3-D9D5-73A99E50CEAD}"/>
              </a:ext>
            </a:extLst>
          </p:cNvPr>
          <p:cNvSpPr/>
          <p:nvPr/>
        </p:nvSpPr>
        <p:spPr>
          <a:xfrm>
            <a:off x="1129146" y="3639127"/>
            <a:ext cx="10711872" cy="188406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682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267</Words>
  <Application>Microsoft Office PowerPoint</Application>
  <PresentationFormat>ワイド画面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永本 幸徳</dc:creator>
  <cp:lastModifiedBy>永本 幸徳</cp:lastModifiedBy>
  <cp:revision>3</cp:revision>
  <dcterms:created xsi:type="dcterms:W3CDTF">2026-06-08T00:04:19Z</dcterms:created>
  <dcterms:modified xsi:type="dcterms:W3CDTF">2026-06-08T01:09:54Z</dcterms:modified>
</cp:coreProperties>
</file>